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png" ContentType="image/png"/>
  <Default Extension="xml" ContentType="application/xml"/>
  <Default Extension="gif" ContentType="image/gif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presProps.xml" Type="http://schemas.openxmlformats.org/officeDocument/2006/relationships/presProps" Id="rId2"/><Relationship Target="slides/slide7.xml" Type="http://schemas.openxmlformats.org/officeDocument/2006/relationships/slide" Id="rId12"/><Relationship Target="slides/slide8.xml" Type="http://schemas.openxmlformats.org/officeDocument/2006/relationships/slide" Id="rId13"/><Relationship Target="theme/theme3.xml" Type="http://schemas.openxmlformats.org/officeDocument/2006/relationships/theme" Id="rId1"/><Relationship Target="slideMasters/slideMaster1.xml" Type="http://schemas.openxmlformats.org/officeDocument/2006/relationships/slideMaster" Id="rId4"/><Relationship Target="slides/slide5.xml" Type="http://schemas.openxmlformats.org/officeDocument/2006/relationships/slide" Id="rId10"/><Relationship Target="tableStyles.xml" Type="http://schemas.openxmlformats.org/officeDocument/2006/relationships/tableStyles" Id="rId3"/><Relationship Target="slides/slide6.xml" Type="http://schemas.openxmlformats.org/officeDocument/2006/relationships/slide" Id="rId11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2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5" name="Shape 2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6" name="Shape 2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2" name="Shape 3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3" name="Shape 33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4" name="Shape 3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9" name="Shape 3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0" name="Shape 40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7" name="Shape 4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8" name="Shape 48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5" name="Shape 5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3" name="Shape 6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4" name="Shape 64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1" name="Shape 7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2" name="Shape 7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8" name="Shape 7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9" name="Shape 79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" name="Shape 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" name="Shape 8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9" name="Shape 9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0" name="Shape 1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" name="Shape 11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2" name="Shape 12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3" name="Shape 1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5" name="Shape 15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6" name="Shape 16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17" name="Shape 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19" name="Shape 1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0" name="Shape 20"/>
          <p:cNvSpPr txBox="1"/>
          <p:nvPr>
            <p:ph idx="1" type="body"/>
          </p:nvPr>
        </p:nvSpPr>
        <p:spPr>
          <a:xfrm>
            <a:off y="4406309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1800">
                <a:solidFill>
                  <a:schemeClr val="dk1"/>
                </a:solidFill>
              </a:defRPr>
            </a:lvl1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1" name="Shape 21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1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t="50%" b="50%" r="50%" l="50%"/>
          </a:path>
          <a:tileRect/>
        </a:gra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600"/>
              </a:spcBef>
              <a:buSzPct val="100000"/>
              <a:defRPr sz="3000"/>
            </a:lvl1pPr>
            <a:lvl2pPr>
              <a:spcBef>
                <a:spcPts val="480"/>
              </a:spcBef>
              <a:buSzPct val="100000"/>
              <a:defRPr sz="2400"/>
            </a:lvl2pPr>
            <a:lvl3pPr>
              <a:spcBef>
                <a:spcPts val="480"/>
              </a:spcBef>
              <a:buSzPct val="100000"/>
              <a:defRPr sz="2400"/>
            </a:lvl3pPr>
            <a:lvl4pPr>
              <a:spcBef>
                <a:spcPts val="360"/>
              </a:spcBef>
              <a:buSzPct val="100000"/>
              <a:defRPr sz="1800"/>
            </a:lvl4pPr>
            <a:lvl5pPr>
              <a:spcBef>
                <a:spcPts val="360"/>
              </a:spcBef>
              <a:buSzPct val="100000"/>
              <a:defRPr sz="1800"/>
            </a:lvl5pPr>
            <a:lvl6pPr>
              <a:spcBef>
                <a:spcPts val="360"/>
              </a:spcBef>
              <a:buSzPct val="100000"/>
              <a:defRPr sz="1800"/>
            </a:lvl6pPr>
            <a:lvl7pPr>
              <a:spcBef>
                <a:spcPts val="360"/>
              </a:spcBef>
              <a:buSzPct val="100000"/>
              <a:defRPr sz="1800"/>
            </a:lvl7pPr>
            <a:lvl8pPr>
              <a:spcBef>
                <a:spcPts val="360"/>
              </a:spcBef>
              <a:buSzPct val="100000"/>
              <a:defRPr sz="1800"/>
            </a:lvl8pPr>
            <a:lvl9pPr>
              <a:spcBef>
                <a:spcPts val="360"/>
              </a:spcBef>
              <a:buSzPct val="100000"/>
              <a:defRPr sz="18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2.jpg" Type="http://schemas.openxmlformats.org/officeDocument/2006/relationships/image" Id="rId3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4.png" Type="http://schemas.openxmlformats.org/officeDocument/2006/relationships/image" Id="rId3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6.jpg" Type="http://schemas.openxmlformats.org/officeDocument/2006/relationships/image" Id="rId4"/><Relationship Target="../media/image00.jpg" Type="http://schemas.openxmlformats.org/officeDocument/2006/relationships/image" Id="rId3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5.jpg" Type="http://schemas.openxmlformats.org/officeDocument/2006/relationships/image" Id="rId4"/><Relationship Target="../media/image07.gif" Type="http://schemas.openxmlformats.org/officeDocument/2006/relationships/image" Id="rId3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8.png" Type="http://schemas.openxmlformats.org/officeDocument/2006/relationships/image" Id="rId4"/><Relationship Target="../media/image10.jpg" Type="http://schemas.openxmlformats.org/officeDocument/2006/relationships/image" Id="rId3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3.jpg" Type="http://schemas.openxmlformats.org/officeDocument/2006/relationships/image" Id="rId4"/><Relationship Target="../media/image01.jpg" Type="http://schemas.openxmlformats.org/officeDocument/2006/relationships/image" Id="rId3"/></Relationships>
</file>

<file path=ppt/slides/_rels/slide8.xml.rels><?xml version="1.0" encoding="UTF-8" standalone="yes"?><Relationships xmlns="http://schemas.openxmlformats.org/package/2006/relationships"><Relationship Target="../notesSlides/notesSlide8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9.jpg" Type="http://schemas.openxmlformats.org/officeDocument/2006/relationships/image" Id="rId3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" name="Shape 2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3" name="Shape 23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4" name="Shape 24"/>
          <p:cNvSpPr txBox="1"/>
          <p:nvPr>
            <p:ph type="ctrTitle"/>
          </p:nvPr>
        </p:nvSpPr>
        <p:spPr>
          <a:xfrm>
            <a:off y="1415542" x="63545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sz="3600" lang="nl"/>
              <a:t>Hallo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 sz="3600"/>
          </a:p>
          <a:p>
            <a:pPr>
              <a:spcBef>
                <a:spcPts val="0"/>
              </a:spcBef>
              <a:buNone/>
            </a:pPr>
            <a:r>
              <a:rPr sz="3600" lang="nl"/>
              <a:t>Unser bundesland ist Baden-Württemberg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" name="Shape 2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9" name="Shape 29"/>
          <p:cNvSpPr txBox="1"/>
          <p:nvPr>
            <p:ph type="ctrTitle"/>
          </p:nvPr>
        </p:nvSpPr>
        <p:spPr>
          <a:xfrm>
            <a:off y="338522" x="926075"/>
            <a:ext cy="7556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Landeswappen</a:t>
            </a:r>
          </a:p>
        </p:txBody>
      </p:sp>
      <p:sp>
        <p:nvSpPr>
          <p:cNvPr id="30" name="Shape 30"/>
          <p:cNvSpPr txBox="1"/>
          <p:nvPr>
            <p:ph idx="1" type="subTitle"/>
          </p:nvPr>
        </p:nvSpPr>
        <p:spPr>
          <a:xfrm>
            <a:off y="2227756" x="685800"/>
            <a:ext cy="1397100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31" name="Shape 3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320950" x="1353300"/>
            <a:ext cy="3619500" cx="62103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5" name="Shape 3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sz="4800" lang="nl"/>
              <a:t>geschichte</a:t>
            </a:r>
          </a:p>
        </p:txBody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y="1208275" x="497875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38" name="Shape 3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324600" x="2434700"/>
            <a:ext cy="3246674" cx="382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2" name="Shape 4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y="216903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sz="4800" lang="nl"/>
              <a:t>Leute</a:t>
            </a:r>
          </a:p>
        </p:txBody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y="872925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45" name="Shape 4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183375" x="3809375"/>
            <a:ext cy="3805699" cx="5227400"/>
          </a:xfrm>
          <a:prstGeom prst="rect">
            <a:avLst/>
          </a:prstGeom>
        </p:spPr>
      </p:pic>
      <p:pic>
        <p:nvPicPr>
          <p:cNvPr id="46" name="Shape 46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725025" x="222275"/>
            <a:ext cy="2293000" cx="331075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0" name="Shape 5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1" name="Shape 51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sz="4800" lang="nl"/>
              <a:t>geographie</a:t>
            </a:r>
          </a:p>
        </p:txBody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53" name="Shape 5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063375" x="4776988"/>
            <a:ext cy="3822224" cx="3952111"/>
          </a:xfrm>
          <a:prstGeom prst="rect">
            <a:avLst/>
          </a:prstGeom>
        </p:spPr>
      </p:pic>
      <p:pic>
        <p:nvPicPr>
          <p:cNvPr id="54" name="Shape 54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1051736" x="607850"/>
            <a:ext cy="3845500" cx="35018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9" name="Shape 5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sz="4800" lang="nl"/>
              <a:t>Sehenwürdigkeiten</a:t>
            </a:r>
          </a:p>
        </p:txBody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61" name="Shape 6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627075" x="4126550"/>
            <a:ext cy="3049375" cx="4560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Shape 6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1488749" x="695924"/>
            <a:ext cy="3441700" cx="304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6" name="Shape 6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7" name="Shape 6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sz="4800" lang="nl"/>
              <a:t>Essen und Trinken </a:t>
            </a:r>
          </a:p>
        </p:txBody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69" name="Shape 6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998500" x="788750"/>
            <a:ext cy="3982375" cx="2540000"/>
          </a:xfrm>
          <a:prstGeom prst="rect">
            <a:avLst/>
          </a:prstGeom>
        </p:spPr>
      </p:pic>
      <p:pic>
        <p:nvPicPr>
          <p:cNvPr id="70" name="Shape 7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1325724" x="4145000"/>
            <a:ext cy="3090525" cx="395595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nl"/>
              <a:t>Das war unsere präsentation</a:t>
            </a:r>
          </a:p>
        </p:txBody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7" name="Shape 7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283100" x="2159225"/>
            <a:ext cy="3559799" cx="440602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light-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