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Default Extension="gif" ContentType="image/gif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3" name="Shape 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SzPct val="100000"/>
              <a:defRPr sz="3000"/>
            </a:lvl1pPr>
            <a:lvl2pPr>
              <a:spcBef>
                <a:spcPts val="480"/>
              </a:spcBef>
              <a:buSzPct val="100000"/>
              <a:defRPr sz="2400"/>
            </a:lvl2pPr>
            <a:lvl3pPr>
              <a:spcBef>
                <a:spcPts val="480"/>
              </a:spcBef>
              <a:buSzPct val="100000"/>
              <a:defRPr sz="2400"/>
            </a:lvl3pPr>
            <a:lvl4pPr>
              <a:spcBef>
                <a:spcPts val="360"/>
              </a:spcBef>
              <a:buSzPct val="100000"/>
              <a:defRPr sz="1800"/>
            </a:lvl4pPr>
            <a:lvl5pPr>
              <a:spcBef>
                <a:spcPts val="360"/>
              </a:spcBef>
              <a:buSzPct val="100000"/>
              <a:defRPr sz="1800"/>
            </a:lvl5pPr>
            <a:lvl6pPr>
              <a:spcBef>
                <a:spcPts val="360"/>
              </a:spcBef>
              <a:buSzPct val="100000"/>
              <a:defRPr sz="1800"/>
            </a:lvl6pPr>
            <a:lvl7pPr>
              <a:spcBef>
                <a:spcPts val="360"/>
              </a:spcBef>
              <a:buSzPct val="100000"/>
              <a:defRPr sz="1800"/>
            </a:lvl7pPr>
            <a:lvl8pPr>
              <a:spcBef>
                <a:spcPts val="360"/>
              </a:spcBef>
              <a:buSzPct val="100000"/>
              <a:defRPr sz="1800"/>
            </a:lvl8pPr>
            <a:lvl9pPr>
              <a:spcBef>
                <a:spcPts val="360"/>
              </a:spcBef>
              <a:buSzPct val="100000"/>
              <a:defRPr sz="18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6.jpg" Type="http://schemas.openxmlformats.org/officeDocument/2006/relationships/image" Id="rId4"/><Relationship Target="../media/image00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jpg" Type="http://schemas.openxmlformats.org/officeDocument/2006/relationships/image" Id="rId4"/><Relationship Target="../media/image07.gif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8.png" Type="http://schemas.openxmlformats.org/officeDocument/2006/relationships/image" Id="rId4"/><Relationship Target="../media/image10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9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" name="Shape 24"/>
          <p:cNvSpPr txBox="1"/>
          <p:nvPr>
            <p:ph type="ctrTitle"/>
          </p:nvPr>
        </p:nvSpPr>
        <p:spPr>
          <a:xfrm>
            <a:off y="1415542" x="63545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sz="3600" lang="nl"/>
              <a:t>Hallo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sz="3600"/>
          </a:p>
          <a:p>
            <a:pPr>
              <a:spcBef>
                <a:spcPts val="0"/>
              </a:spcBef>
              <a:buNone/>
            </a:pPr>
            <a:r>
              <a:rPr sz="3600" lang="nl"/>
              <a:t>Unser bundesland ist Baden-Württemberg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ctrTitle"/>
          </p:nvPr>
        </p:nvSpPr>
        <p:spPr>
          <a:xfrm>
            <a:off y="338522" x="926075"/>
            <a:ext cy="7556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"/>
              <a:t>Landeswappen</a:t>
            </a:r>
          </a:p>
        </p:txBody>
      </p:sp>
      <p:sp>
        <p:nvSpPr>
          <p:cNvPr id="30" name="Shape 30"/>
          <p:cNvSpPr txBox="1"/>
          <p:nvPr>
            <p:ph idx="1" type="subTitle"/>
          </p:nvPr>
        </p:nvSpPr>
        <p:spPr>
          <a:xfrm>
            <a:off y="2227756" x="685800"/>
            <a:ext cy="13971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1" name="Shape 3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320950" x="1353300"/>
            <a:ext cy="3619500" cx="621030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4800" lang="nl"/>
              <a:t>geschichte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208275" x="497875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8" name="Shape 38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324600" x="2434700"/>
            <a:ext cy="3246674" cx="382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16903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4800" lang="nl"/>
              <a:t>Leute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872925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45" name="Shape 45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183375" x="3809375"/>
            <a:ext cy="3805699" cx="5227400"/>
          </a:xfrm>
          <a:prstGeom prst="rect">
            <a:avLst/>
          </a:prstGeom>
        </p:spPr>
      </p:pic>
      <p:pic>
        <p:nvPicPr>
          <p:cNvPr id="46" name="Shape 46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725025" x="222275"/>
            <a:ext cy="2293000" cx="3310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4800" lang="nl"/>
              <a:t>geographie</a:t>
            </a:r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3" name="Shape 5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063375" x="4776988"/>
            <a:ext cy="3822224" cx="3952111"/>
          </a:xfrm>
          <a:prstGeom prst="rect">
            <a:avLst/>
          </a:prstGeom>
        </p:spPr>
      </p:pic>
      <p:pic>
        <p:nvPicPr>
          <p:cNvPr id="54" name="Shape 5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051736" x="607850"/>
            <a:ext cy="3845500" cx="3501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4800" lang="nl"/>
              <a:t>Sehenwürdigkeiten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1" name="Shape 6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627075" x="4126550"/>
            <a:ext cy="3049375" cx="456024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488749" x="695924"/>
            <a:ext cy="3441700" cx="304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sz="4800" lang="nl"/>
              <a:t>Essen und Trinken </a:t>
            </a:r>
          </a:p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9" name="Shape 6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998500" x="788750"/>
            <a:ext cy="3982375" cx="2540000"/>
          </a:xfrm>
          <a:prstGeom prst="rect">
            <a:avLst/>
          </a:prstGeom>
        </p:spPr>
      </p:pic>
      <p:pic>
        <p:nvPicPr>
          <p:cNvPr id="70" name="Shape 70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325724" x="4145000"/>
            <a:ext cy="3090525" cx="39559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nl"/>
              <a:t>Das war unsere präsentation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7" name="Shape 77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1283100" x="2159225"/>
            <a:ext cy="3559799" cx="44060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light-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