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7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y="1415542" x="63545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nl"/>
              <a:t>Hallo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>
              <a:spcBef>
                <a:spcPts val="0"/>
              </a:spcBef>
              <a:buNone/>
            </a:pPr>
            <a:r>
              <a:rPr sz="3600" lang="nl"/>
              <a:t>Unser bundesland ist Baden-Württemberg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y="338522" x="926075"/>
            <a:ext cy="7556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Landeswappen</a:t>
            </a:r>
          </a:p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y="2227756" x="685800"/>
            <a:ext cy="13971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20950" x="1353300"/>
            <a:ext cy="3619500" cx="62103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nl"/>
              <a:t>geschichte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8275" x="4978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24600" x="2434700"/>
            <a:ext cy="3246674" cx="382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169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nl"/>
              <a:t>Leute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8729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83375" x="3809375"/>
            <a:ext cy="3805699" cx="5227400"/>
          </a:xfrm>
          <a:prstGeom prst="rect">
            <a:avLst/>
          </a:prstGeom>
        </p:spPr>
      </p:pic>
      <p:pic>
        <p:nvPicPr>
          <p:cNvPr id="46" name="Shape 4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725025" x="222275"/>
            <a:ext cy="2293000" cx="33107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nl"/>
              <a:t>geographie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63375" x="4776988"/>
            <a:ext cy="3822224" cx="3952111"/>
          </a:xfrm>
          <a:prstGeom prst="rect">
            <a:avLst/>
          </a:prstGeom>
        </p:spPr>
      </p:pic>
      <p:pic>
        <p:nvPicPr>
          <p:cNvPr id="54" name="Shape 5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051736" x="607850"/>
            <a:ext cy="3845500" cx="3501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nl"/>
              <a:t>Sehenwürdigkeiten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27075" x="4126550"/>
            <a:ext cy="3049375" cx="4560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488749" x="695924"/>
            <a:ext cy="3441700" cx="30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nl"/>
              <a:t>Essen und Trinken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98500" x="788750"/>
            <a:ext cy="3982375" cx="2540000"/>
          </a:xfrm>
          <a:prstGeom prst="rect">
            <a:avLst/>
          </a:prstGeom>
        </p:spPr>
      </p:pic>
      <p:pic>
        <p:nvPicPr>
          <p:cNvPr id="70" name="Shape 7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325724" x="4145000"/>
            <a:ext cy="3090525" cx="3955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Das war unsere präsentation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83100" x="2159225"/>
            <a:ext cy="3559799" cx="44060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