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elijkbenige driehoe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9" name="Ondertitel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nl-NL" smtClean="0"/>
              <a:t>Klik om het opmaakprofiel van de modelondertitel te bewerken</a:t>
            </a:r>
            <a:endParaRPr kumimoji="0" lang="en-US"/>
          </a:p>
        </p:txBody>
      </p:sp>
      <p:sp>
        <p:nvSpPr>
          <p:cNvPr id="28" name="Tijdelijke aanduiding voor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9EAA5DD0-3A46-401D-BBFD-3894434DADAF}" type="datetimeFigureOut">
              <a:rPr lang="nl-NL" smtClean="0"/>
              <a:pPr/>
              <a:t>13-9-2012</a:t>
            </a:fld>
            <a:endParaRPr lang="nl-NL"/>
          </a:p>
        </p:txBody>
      </p:sp>
      <p:sp>
        <p:nvSpPr>
          <p:cNvPr id="17" name="Tijdelijke aanduiding voor voettekst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nl-NL"/>
          </a:p>
        </p:txBody>
      </p:sp>
      <p:sp>
        <p:nvSpPr>
          <p:cNvPr id="29" name="Tijdelijke aanduiding voor dianumm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0270DAD7-49D3-4BFF-B9E8-5989D4CA0EE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9EAA5DD0-3A46-401D-BBFD-3894434DADAF}" type="datetimeFigureOut">
              <a:rPr lang="nl-NL" smtClean="0"/>
              <a:pPr/>
              <a:t>13-9-2012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0DAD7-49D3-4BFF-B9E8-5989D4CA0EE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ekop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hoekige driehoe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Gelijkbenige driehoe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9EAA5DD0-3A46-401D-BBFD-3894434DADAF}" type="datetimeFigureOut">
              <a:rPr lang="nl-NL" smtClean="0"/>
              <a:pPr/>
              <a:t>13-9-2012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0270DAD7-49D3-4BFF-B9E8-5989D4CA0EE4}" type="slidenum">
              <a:rPr lang="nl-NL" smtClean="0"/>
              <a:pPr/>
              <a:t>‹nr.›</a:t>
            </a:fld>
            <a:endParaRPr lang="nl-NL"/>
          </a:p>
        </p:txBody>
      </p:sp>
      <p:cxnSp>
        <p:nvCxnSpPr>
          <p:cNvPr id="11" name="Rechte verbindingslijn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Rechte verbindingslijn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EAA5DD0-3A46-401D-BBFD-3894434DADAF}" type="datetimeFigureOut">
              <a:rPr lang="nl-NL" smtClean="0"/>
              <a:pPr/>
              <a:t>13-9-2012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270DAD7-49D3-4BFF-B9E8-5989D4CA0EE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ergelijking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5" name="Tijdelijke aanduiding voor inhoud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9EAA5DD0-3A46-401D-BBFD-3894434DADAF}" type="datetimeFigureOut">
              <a:rPr lang="nl-NL" smtClean="0"/>
              <a:pPr/>
              <a:t>13-9-2012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0270DAD7-49D3-4BFF-B9E8-5989D4CA0EE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A5DD0-3A46-401D-BBFD-3894434DADAF}" type="datetimeFigureOut">
              <a:rPr lang="nl-NL" smtClean="0"/>
              <a:pPr/>
              <a:t>13-9-2012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0DAD7-49D3-4BFF-B9E8-5989D4CA0EE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EAA5DD0-3A46-401D-BBFD-3894434DADAF}" type="datetimeFigureOut">
              <a:rPr lang="nl-NL" smtClean="0"/>
              <a:pPr/>
              <a:t>13-9-2012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270DAD7-49D3-4BFF-B9E8-5989D4CA0EE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oud met bijschrift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9EAA5DD0-3A46-401D-BBFD-3894434DADAF}" type="datetimeFigureOut">
              <a:rPr lang="nl-NL" smtClean="0"/>
              <a:pPr/>
              <a:t>13-9-2012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0270DAD7-49D3-4BFF-B9E8-5989D4CA0EE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Afbeelding met bijschrif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nl-NL" smtClean="0"/>
              <a:t>Klik op het pictogram als u een afbeelding wilt toevoegen</a:t>
            </a:r>
            <a:endParaRPr kumimoji="0" lang="en-US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9EAA5DD0-3A46-401D-BBFD-3894434DADAF}" type="datetimeFigureOut">
              <a:rPr lang="nl-NL" smtClean="0"/>
              <a:pPr/>
              <a:t>13-9-2012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0270DAD7-49D3-4BFF-B9E8-5989D4CA0EE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A5DD0-3A46-401D-BBFD-3894434DADAF}" type="datetimeFigureOut">
              <a:rPr lang="nl-NL" smtClean="0"/>
              <a:pPr/>
              <a:t>13-9-2012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0DAD7-49D3-4BFF-B9E8-5989D4CA0EE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A5DD0-3A46-401D-BBFD-3894434DADAF}" type="datetimeFigureOut">
              <a:rPr lang="nl-NL" smtClean="0"/>
              <a:pPr/>
              <a:t>13-9-2012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0DAD7-49D3-4BFF-B9E8-5989D4CA0EE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hthoekige driehoe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Rechte verbindingslijn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Rechte verbindingslijn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jdelijke aanduiding voor titel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13" name="Tijdelijke aanduiding voor teks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nl-NL" smtClean="0"/>
              <a:t>Klik om de modelstijlen te bewerken</a:t>
            </a:r>
          </a:p>
          <a:p>
            <a:pPr lvl="1" eaLnBrk="1" latinLnBrk="0" hangingPunct="1"/>
            <a:r>
              <a:rPr kumimoji="0" lang="nl-NL" smtClean="0"/>
              <a:t>Tweede niveau</a:t>
            </a:r>
          </a:p>
          <a:p>
            <a:pPr lvl="2" eaLnBrk="1" latinLnBrk="0" hangingPunct="1"/>
            <a:r>
              <a:rPr kumimoji="0" lang="nl-NL" smtClean="0"/>
              <a:t>Derde niveau</a:t>
            </a:r>
          </a:p>
          <a:p>
            <a:pPr lvl="3" eaLnBrk="1" latinLnBrk="0" hangingPunct="1"/>
            <a:r>
              <a:rPr kumimoji="0" lang="nl-NL" smtClean="0"/>
              <a:t>Vierde niveau</a:t>
            </a:r>
          </a:p>
          <a:p>
            <a:pPr lvl="4" eaLnBrk="1" latinLnBrk="0" hangingPunct="1"/>
            <a:r>
              <a:rPr kumimoji="0" lang="nl-NL" smtClean="0"/>
              <a:t>Vijfde niveau</a:t>
            </a:r>
            <a:endParaRPr kumimoji="0" lang="en-US"/>
          </a:p>
        </p:txBody>
      </p:sp>
      <p:sp>
        <p:nvSpPr>
          <p:cNvPr id="14" name="Tijdelijke aanduiding voor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9EAA5DD0-3A46-401D-BBFD-3894434DADAF}" type="datetimeFigureOut">
              <a:rPr lang="nl-NL" smtClean="0"/>
              <a:pPr/>
              <a:t>13-9-2012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nl-NL"/>
          </a:p>
        </p:txBody>
      </p:sp>
      <p:sp>
        <p:nvSpPr>
          <p:cNvPr id="23" name="Tijdelijke aanduiding voor dianumm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0270DAD7-49D3-4BFF-B9E8-5989D4CA0EE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nl.wikipedia.org/wiki/Cajamarca_(stad)" TargetMode="External"/><Relationship Id="rId2" Type="http://schemas.openxmlformats.org/officeDocument/2006/relationships/hyperlink" Target="http://nl.wikipedia.org/wiki/Diego_de_Almagro_(conquistador)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nl.wikipedia.org/wiki/Cuzco_(stad)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nl.wikipedia.org/wiki/Titu_Cusi" TargetMode="External"/><Relationship Id="rId2" Type="http://schemas.openxmlformats.org/officeDocument/2006/relationships/hyperlink" Target="http://nl.wikipedia.org/wiki/Sayri_T%C3%BApac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nl.wikipedia.org/wiki/T%C3%BApac_Ama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dertitel 2"/>
          <p:cNvSpPr>
            <a:spLocks noGrp="1"/>
          </p:cNvSpPr>
          <p:nvPr>
            <p:ph type="subTitle" idx="4294967295"/>
          </p:nvPr>
        </p:nvSpPr>
        <p:spPr>
          <a:xfrm>
            <a:off x="1403648" y="3933056"/>
            <a:ext cx="6400800" cy="17526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nl-NL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geschiedenis</a:t>
            </a:r>
            <a:endParaRPr lang="nl-NL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Rechthoek 3"/>
          <p:cNvSpPr/>
          <p:nvPr/>
        </p:nvSpPr>
        <p:spPr>
          <a:xfrm>
            <a:off x="2940667" y="2304954"/>
            <a:ext cx="3489032" cy="1446550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manco  </a:t>
            </a:r>
            <a:r>
              <a:rPr lang="nl-NL" sz="4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inca</a:t>
            </a:r>
            <a:endParaRPr lang="nl-NL" sz="4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PIJL-OMLAAG 4"/>
          <p:cNvSpPr/>
          <p:nvPr/>
        </p:nvSpPr>
        <p:spPr>
          <a:xfrm>
            <a:off x="4067944" y="476672"/>
            <a:ext cx="1224136" cy="1368152"/>
          </a:xfrm>
          <a:prstGeom prst="down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5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    Manco </a:t>
            </a:r>
            <a:r>
              <a:rPr lang="nl-NL" sz="5400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inca</a:t>
            </a:r>
            <a:endParaRPr lang="nl-NL" sz="54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Túpac</a:t>
            </a:r>
            <a:r>
              <a:rPr lang="nl-NL" u="sng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nl-NL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Huallpa</a:t>
            </a:r>
            <a:r>
              <a:rPr lang="nl-NL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nl-NL" dirty="0" smtClean="0"/>
              <a:t>was de keizer vóór Manco Inca </a:t>
            </a:r>
            <a:r>
              <a:rPr lang="nl-NL" dirty="0" err="1" smtClean="0"/>
              <a:t>Yupanqui</a:t>
            </a:r>
            <a:r>
              <a:rPr lang="nl-NL" dirty="0" smtClean="0"/>
              <a:t>. </a:t>
            </a:r>
            <a:r>
              <a:rPr lang="nl-NL" dirty="0" err="1" smtClean="0"/>
              <a:t>Huallpa</a:t>
            </a:r>
            <a:r>
              <a:rPr lang="nl-NL" dirty="0" smtClean="0"/>
              <a:t> werd door </a:t>
            </a:r>
            <a:r>
              <a:rPr lang="nl-NL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conquistado</a:t>
            </a:r>
            <a:r>
              <a:rPr lang="nl-NL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nl-NL" u="sng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Francisco </a:t>
            </a:r>
            <a:r>
              <a:rPr lang="nl-NL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Pizarro</a:t>
            </a:r>
            <a:r>
              <a:rPr lang="nl-NL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nl-NL" dirty="0" smtClean="0"/>
              <a:t>tot keizer gekroond en stierf in 1533. </a:t>
            </a:r>
            <a:r>
              <a:rPr lang="nl-NL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Túpac</a:t>
            </a:r>
            <a:r>
              <a:rPr lang="nl-NL" dirty="0" smtClean="0"/>
              <a:t> </a:t>
            </a:r>
            <a:r>
              <a:rPr lang="nl-NL" dirty="0" err="1" smtClean="0"/>
              <a:t>Huallpa</a:t>
            </a:r>
            <a:r>
              <a:rPr lang="nl-NL" dirty="0" smtClean="0"/>
              <a:t> werd in feite als pion gebruikt door de </a:t>
            </a:r>
            <a:r>
              <a:rPr lang="nl-NL" u="sng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Spanjaarden</a:t>
            </a:r>
            <a:r>
              <a:rPr lang="nl-NL" dirty="0" smtClean="0"/>
              <a:t>. </a:t>
            </a:r>
          </a:p>
          <a:p>
            <a:endParaRPr lang="nl-NL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4581127"/>
            <a:ext cx="2736304" cy="1844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60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  Manco </a:t>
            </a:r>
            <a:r>
              <a:rPr lang="nl-NL" sz="6000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inca</a:t>
            </a:r>
            <a:endParaRPr lang="nl-NL" sz="60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Manco Inca bezocht </a:t>
            </a:r>
            <a:r>
              <a:rPr lang="nl-NL" dirty="0" err="1" smtClean="0"/>
              <a:t>Pizarro</a:t>
            </a:r>
            <a:r>
              <a:rPr lang="nl-NL" dirty="0" smtClean="0"/>
              <a:t> en </a:t>
            </a:r>
            <a:r>
              <a:rPr lang="nl-NL" u="sng" dirty="0" smtClean="0">
                <a:hlinkClick r:id="rId2" tooltip="Diego de Almagro (conquistador)"/>
              </a:rPr>
              <a:t>Diego de </a:t>
            </a:r>
            <a:r>
              <a:rPr lang="nl-NL" u="sng" dirty="0" err="1" smtClean="0">
                <a:hlinkClick r:id="rId2" tooltip="Diego de Almagro (conquistador)"/>
              </a:rPr>
              <a:t>Almagro</a:t>
            </a:r>
            <a:r>
              <a:rPr lang="nl-NL" dirty="0" smtClean="0"/>
              <a:t> in </a:t>
            </a:r>
            <a:r>
              <a:rPr lang="nl-NL" u="sng" dirty="0" err="1" smtClean="0">
                <a:hlinkClick r:id="rId3" tooltip="Cajamarca (stad)"/>
              </a:rPr>
              <a:t>Cajamarca</a:t>
            </a:r>
            <a:r>
              <a:rPr lang="nl-NL" dirty="0" smtClean="0"/>
              <a:t> om over een plan te onderhandelen. Het plan was dat Manco Inca over de Inca's zou overheersen. De </a:t>
            </a:r>
            <a:r>
              <a:rPr lang="nl-NL" dirty="0" err="1" smtClean="0"/>
              <a:t>conquistadoren</a:t>
            </a:r>
            <a:r>
              <a:rPr lang="nl-NL" dirty="0" smtClean="0"/>
              <a:t> gingen hiermee akkoord en zo werd Manco in 1534 in </a:t>
            </a:r>
            <a:r>
              <a:rPr lang="nl-NL" u="sng" dirty="0" err="1" smtClean="0">
                <a:hlinkClick r:id="rId4" tooltip="Cuzco (stad)"/>
              </a:rPr>
              <a:t>Cuzco</a:t>
            </a:r>
            <a:r>
              <a:rPr lang="nl-NL" dirty="0" smtClean="0"/>
              <a:t> tot keizer gekroond door </a:t>
            </a:r>
            <a:r>
              <a:rPr lang="nl-NL" dirty="0" err="1" smtClean="0"/>
              <a:t>Pizarro</a:t>
            </a:r>
            <a:r>
              <a:rPr lang="nl-NL" dirty="0" smtClean="0"/>
              <a:t>. </a:t>
            </a:r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5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   Manco </a:t>
            </a:r>
            <a:r>
              <a:rPr lang="nl-NL" sz="5400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inca</a:t>
            </a:r>
            <a:endParaRPr lang="nl-NL" sz="54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Hij had niet in de gaten dat ook hij als pion werd gebruikt door de Spanjaarden, die van plan waren het land en zijn mensen te veroveren.</a:t>
            </a:r>
          </a:p>
          <a:p>
            <a:endParaRPr lang="nl-NL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3789040"/>
            <a:ext cx="1981572" cy="2830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60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  Manco </a:t>
            </a:r>
            <a:r>
              <a:rPr lang="nl-NL" sz="6000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inca</a:t>
            </a:r>
            <a:endParaRPr lang="nl-NL" sz="60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Manco werd vermoord in 1544 door medestanders van Diego de </a:t>
            </a:r>
            <a:r>
              <a:rPr lang="nl-NL" dirty="0" err="1" smtClean="0"/>
              <a:t>Almagro</a:t>
            </a:r>
            <a:r>
              <a:rPr lang="nl-NL" dirty="0" smtClean="0"/>
              <a:t>. Hij werd opgevolgd door zijn zoon </a:t>
            </a:r>
            <a:r>
              <a:rPr lang="nl-NL" u="sng" dirty="0" err="1" smtClean="0">
                <a:hlinkClick r:id="rId2" tooltip="Sayri Túpac"/>
              </a:rPr>
              <a:t>Sayri</a:t>
            </a:r>
            <a:r>
              <a:rPr lang="nl-NL" u="sng" dirty="0" smtClean="0">
                <a:hlinkClick r:id="rId2" tooltip="Sayri Túpac"/>
              </a:rPr>
              <a:t> </a:t>
            </a:r>
            <a:r>
              <a:rPr lang="nl-NL" u="sng" dirty="0" err="1" smtClean="0">
                <a:hlinkClick r:id="rId2" tooltip="Sayri Túpac"/>
              </a:rPr>
              <a:t>Túpac</a:t>
            </a:r>
            <a:r>
              <a:rPr lang="nl-NL" dirty="0" smtClean="0"/>
              <a:t>. Manco had meerdere zoons waaronder </a:t>
            </a:r>
            <a:r>
              <a:rPr lang="nl-NL" dirty="0" err="1" smtClean="0"/>
              <a:t>Sayri</a:t>
            </a:r>
            <a:r>
              <a:rPr lang="nl-NL" dirty="0" smtClean="0"/>
              <a:t> </a:t>
            </a:r>
            <a:r>
              <a:rPr lang="nl-NL" dirty="0" err="1" smtClean="0"/>
              <a:t>Túpac</a:t>
            </a:r>
            <a:r>
              <a:rPr lang="nl-NL" dirty="0" smtClean="0"/>
              <a:t>, </a:t>
            </a:r>
            <a:r>
              <a:rPr lang="nl-NL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hlinkClick r:id="rId3" tooltip="Titu Cusi"/>
              </a:rPr>
              <a:t>Titu</a:t>
            </a:r>
            <a:r>
              <a:rPr lang="nl-NL" u="sng" dirty="0" smtClean="0">
                <a:solidFill>
                  <a:schemeClr val="accent5">
                    <a:lumMod val="60000"/>
                    <a:lumOff val="40000"/>
                  </a:schemeClr>
                </a:solidFill>
                <a:hlinkClick r:id="rId3" tooltip="Titu Cusi"/>
              </a:rPr>
              <a:t> </a:t>
            </a:r>
            <a:r>
              <a:rPr lang="nl-NL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hlinkClick r:id="rId3" tooltip="Titu Cusi"/>
              </a:rPr>
              <a:t>Cusi</a:t>
            </a:r>
            <a:r>
              <a:rPr lang="nl-NL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nl-NL" dirty="0" smtClean="0"/>
              <a:t>en </a:t>
            </a:r>
            <a:r>
              <a:rPr lang="nl-NL" u="sng" dirty="0" err="1" smtClean="0">
                <a:hlinkClick r:id="rId4" tooltip="Túpac Amaru"/>
              </a:rPr>
              <a:t>Túpac</a:t>
            </a:r>
            <a:r>
              <a:rPr lang="nl-NL" u="sng" dirty="0" smtClean="0">
                <a:hlinkClick r:id="rId4" tooltip="Túpac Amaru"/>
              </a:rPr>
              <a:t> </a:t>
            </a:r>
            <a:r>
              <a:rPr lang="nl-NL" u="sng" dirty="0" err="1" smtClean="0">
                <a:hlinkClick r:id="rId4" tooltip="Túpac Amaru"/>
              </a:rPr>
              <a:t>Amaru</a:t>
            </a:r>
            <a:r>
              <a:rPr lang="nl-NL" dirty="0" smtClean="0"/>
              <a:t>.</a:t>
            </a:r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80</TotalTime>
  <Words>163</Words>
  <Application>Microsoft Office PowerPoint</Application>
  <PresentationFormat>Diavoorstelling (4:3)</PresentationFormat>
  <Paragraphs>10</Paragraphs>
  <Slides>5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5</vt:i4>
      </vt:variant>
    </vt:vector>
  </HeadingPairs>
  <TitlesOfParts>
    <vt:vector size="6" baseType="lpstr">
      <vt:lpstr>Verve</vt:lpstr>
      <vt:lpstr>Dia 1</vt:lpstr>
      <vt:lpstr>       Manco inca</vt:lpstr>
      <vt:lpstr>     Manco inca</vt:lpstr>
      <vt:lpstr>      Manco inca</vt:lpstr>
      <vt:lpstr>     Manco inca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99051801</dc:creator>
  <cp:lastModifiedBy>99051801</cp:lastModifiedBy>
  <cp:revision>8</cp:revision>
  <dcterms:created xsi:type="dcterms:W3CDTF">2012-09-06T11:57:12Z</dcterms:created>
  <dcterms:modified xsi:type="dcterms:W3CDTF">2012-09-13T11:56:27Z</dcterms:modified>
</cp:coreProperties>
</file>